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LUTAI, CRISTÃOS!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LUTAI, CRISTÃOS!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A3F770-42AC-46E5-AEE8-009D91AC11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Lutai, cristãos! </a:t>
            </a:r>
          </a:p>
          <a:p>
            <a:r>
              <a:rPr lang="pt-BR" dirty="0"/>
              <a:t>Lutai, cristãos! </a:t>
            </a:r>
          </a:p>
          <a:p>
            <a:r>
              <a:rPr lang="pt-BR"/>
              <a:t>’</a:t>
            </a:r>
            <a:r>
              <a:rPr lang="pt-BR" dirty="0" err="1"/>
              <a:t>Té</a:t>
            </a:r>
            <a:r>
              <a:rPr lang="pt-BR" dirty="0"/>
              <a:t> que o Senhor </a:t>
            </a:r>
          </a:p>
          <a:p>
            <a:r>
              <a:rPr lang="pt-BR" dirty="0"/>
              <a:t>vos conceda vencer.</a:t>
            </a:r>
          </a:p>
        </p:txBody>
      </p:sp>
    </p:spTree>
    <p:extLst>
      <p:ext uri="{BB962C8B-B14F-4D97-AF65-F5344CB8AC3E}">
        <p14:creationId xmlns:p14="http://schemas.microsoft.com/office/powerpoint/2010/main" val="435289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LUTAI, CRISTÃOS!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Cristãos, despertai e </a:t>
            </a:r>
          </a:p>
          <a:p>
            <a:r>
              <a:rPr lang="pt-BR" dirty="0"/>
              <a:t>segui ao Senhor, </a:t>
            </a:r>
          </a:p>
          <a:p>
            <a:r>
              <a:rPr lang="pt-BR" dirty="0"/>
              <a:t>Tomai a espada e </a:t>
            </a:r>
          </a:p>
          <a:p>
            <a:r>
              <a:rPr lang="pt-BR" dirty="0"/>
              <a:t>lutai com ardor;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LUTAI, CRISTÃOS!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Segui, corajosos, </a:t>
            </a:r>
          </a:p>
          <a:p>
            <a:r>
              <a:rPr lang="pt-BR" dirty="0"/>
              <a:t>sem desfalecer, </a:t>
            </a:r>
          </a:p>
          <a:p>
            <a:r>
              <a:rPr lang="pt-BR" dirty="0"/>
              <a:t>Até que o Senhor </a:t>
            </a:r>
          </a:p>
          <a:p>
            <a:r>
              <a:rPr lang="pt-BR" dirty="0"/>
              <a:t>vos conceda vencer.</a:t>
            </a:r>
          </a:p>
        </p:txBody>
      </p:sp>
    </p:spTree>
    <p:extLst>
      <p:ext uri="{BB962C8B-B14F-4D97-AF65-F5344CB8AC3E}">
        <p14:creationId xmlns:p14="http://schemas.microsoft.com/office/powerpoint/2010/main" val="3527244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LUTAI, CRISTÃOS!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A3F770-42AC-46E5-AEE8-009D91AC11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Lutai, cristãos! </a:t>
            </a:r>
          </a:p>
          <a:p>
            <a:r>
              <a:rPr lang="pt-BR" dirty="0"/>
              <a:t>Lutai, cristãos!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que o Senhor </a:t>
            </a:r>
          </a:p>
          <a:p>
            <a:r>
              <a:rPr lang="pt-BR" dirty="0"/>
              <a:t>vos conceda vencer.</a:t>
            </a:r>
          </a:p>
        </p:txBody>
      </p:sp>
    </p:spTree>
    <p:extLst>
      <p:ext uri="{BB962C8B-B14F-4D97-AF65-F5344CB8AC3E}">
        <p14:creationId xmlns:p14="http://schemas.microsoft.com/office/powerpoint/2010/main" val="167370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LUTAI, CRISTÃOS!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escudo da fé </a:t>
            </a:r>
          </a:p>
          <a:p>
            <a:r>
              <a:rPr lang="pt-BR" dirty="0"/>
              <a:t>prontamente empunhai, </a:t>
            </a:r>
          </a:p>
          <a:p>
            <a:r>
              <a:rPr lang="pt-BR" dirty="0"/>
              <a:t>Calçados os pés, </a:t>
            </a:r>
          </a:p>
          <a:p>
            <a:r>
              <a:rPr lang="pt-BR" dirty="0"/>
              <a:t>nas fileiras entrai; </a:t>
            </a:r>
          </a:p>
        </p:txBody>
      </p:sp>
    </p:spTree>
    <p:extLst>
      <p:ext uri="{BB962C8B-B14F-4D97-AF65-F5344CB8AC3E}">
        <p14:creationId xmlns:p14="http://schemas.microsoft.com/office/powerpoint/2010/main" val="1421630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LUTAI, CRISTÃOS!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causa do Mestre </a:t>
            </a:r>
          </a:p>
          <a:p>
            <a:r>
              <a:rPr lang="pt-BR" dirty="0"/>
              <a:t>deveis defender </a:t>
            </a:r>
          </a:p>
          <a:p>
            <a:r>
              <a:rPr lang="pt-BR" dirty="0"/>
              <a:t>Até que o Senhor </a:t>
            </a:r>
          </a:p>
          <a:p>
            <a:r>
              <a:rPr lang="pt-BR" dirty="0"/>
              <a:t>vos conceda vencer. </a:t>
            </a:r>
          </a:p>
        </p:txBody>
      </p:sp>
    </p:spTree>
    <p:extLst>
      <p:ext uri="{BB962C8B-B14F-4D97-AF65-F5344CB8AC3E}">
        <p14:creationId xmlns:p14="http://schemas.microsoft.com/office/powerpoint/2010/main" val="2693036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LUTAI, CRISTÃOS!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A3F770-42AC-46E5-AEE8-009D91AC11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Lutai, cristãos! </a:t>
            </a:r>
          </a:p>
          <a:p>
            <a:r>
              <a:rPr lang="pt-BR" dirty="0"/>
              <a:t>Lutai, cristãos!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que o Senhor </a:t>
            </a:r>
          </a:p>
          <a:p>
            <a:r>
              <a:rPr lang="pt-BR" dirty="0"/>
              <a:t>vos conceda vencer.</a:t>
            </a:r>
          </a:p>
        </p:txBody>
      </p:sp>
    </p:spTree>
    <p:extLst>
      <p:ext uri="{BB962C8B-B14F-4D97-AF65-F5344CB8AC3E}">
        <p14:creationId xmlns:p14="http://schemas.microsoft.com/office/powerpoint/2010/main" val="2264447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LUTAI, CRISTÃOS!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Confiai em Jesus, </a:t>
            </a:r>
          </a:p>
          <a:p>
            <a:r>
              <a:rPr lang="pt-BR" dirty="0"/>
              <a:t>vosso bom General, </a:t>
            </a:r>
          </a:p>
          <a:p>
            <a:r>
              <a:rPr lang="pt-BR" dirty="0"/>
              <a:t>Que já triunfou sobre </a:t>
            </a:r>
          </a:p>
          <a:p>
            <a:r>
              <a:rPr lang="pt-BR" dirty="0"/>
              <a:t>as hostes do mal; </a:t>
            </a:r>
          </a:p>
        </p:txBody>
      </p:sp>
    </p:spTree>
    <p:extLst>
      <p:ext uri="{BB962C8B-B14F-4D97-AF65-F5344CB8AC3E}">
        <p14:creationId xmlns:p14="http://schemas.microsoft.com/office/powerpoint/2010/main" val="3769198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LUTAI, CRISTÃOS!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Ele Seus filhos </a:t>
            </a:r>
          </a:p>
          <a:p>
            <a:r>
              <a:rPr lang="pt-BR" dirty="0"/>
              <a:t>na luz guiará, </a:t>
            </a:r>
          </a:p>
          <a:p>
            <a:r>
              <a:rPr lang="pt-BR" dirty="0"/>
              <a:t>E, ao fim, a vitória </a:t>
            </a:r>
          </a:p>
          <a:p>
            <a:r>
              <a:rPr lang="pt-BR" dirty="0"/>
              <a:t>lhes concederá.</a:t>
            </a:r>
          </a:p>
        </p:txBody>
      </p:sp>
    </p:spTree>
    <p:extLst>
      <p:ext uri="{BB962C8B-B14F-4D97-AF65-F5344CB8AC3E}">
        <p14:creationId xmlns:p14="http://schemas.microsoft.com/office/powerpoint/2010/main" val="2096005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193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LUTAI, CRISTÃOS!</vt:lpstr>
      <vt:lpstr>LUTAI, CRISTÃOS!</vt:lpstr>
      <vt:lpstr>LUTAI, CRISTÃOS!</vt:lpstr>
      <vt:lpstr>LUTAI, CRISTÃOS!</vt:lpstr>
      <vt:lpstr>LUTAI, CRISTÃOS!</vt:lpstr>
      <vt:lpstr>LUTAI, CRISTÃOS!</vt:lpstr>
      <vt:lpstr>LUTAI, CRISTÃOS!</vt:lpstr>
      <vt:lpstr>LUTAI, CRISTÃOS!</vt:lpstr>
      <vt:lpstr>LUTAI, CRISTÃOS!</vt:lpstr>
      <vt:lpstr>LUTAI, CRISTÃOS!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2019-06-12T22:31:14Z</dcterms:modified>
</cp:coreProperties>
</file>

<file path=docProps/thumbnail.jpeg>
</file>